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60" r:id="rId4"/>
    <p:sldId id="271" r:id="rId5"/>
    <p:sldId id="272" r:id="rId6"/>
    <p:sldId id="273" r:id="rId7"/>
    <p:sldId id="274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941D"/>
    <a:srgbClr val="F27323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3" autoAdjust="0"/>
    <p:restoredTop sz="94660"/>
  </p:normalViewPr>
  <p:slideViewPr>
    <p:cSldViewPr snapToGrid="0">
      <p:cViewPr varScale="1">
        <p:scale>
          <a:sx n="77" d="100"/>
          <a:sy n="77" d="100"/>
        </p:scale>
        <p:origin x="714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93854-4876-43E5-A8C4-4270FBF49990}" type="datetimeFigureOut">
              <a:rPr lang="en-US" smtClean="0"/>
              <a:t>7/10/2023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7BF6CE-F47B-4DC9-823B-40572A017D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162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8338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5047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2224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6425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34244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5625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0830a8e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0" name="Google Shape;200;g10830a8e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918229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085ccad103_1_1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3" name="Google Shape;333;g1085ccad103_1_1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4153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5" cy="6938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5CC967C-F062-4335-A905-1AAA06063359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52CAA-54F7-4774-95F0-F257181C3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FCBF9C-3171-4D71-B717-47AE41AE4E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1324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36657C5-1368-440F-BBCE-961CB82A7336}"/>
              </a:ext>
            </a:extLst>
          </p:cNvPr>
          <p:cNvGrpSpPr/>
          <p:nvPr userDrawn="1"/>
        </p:nvGrpSpPr>
        <p:grpSpPr>
          <a:xfrm>
            <a:off x="785327" y="408876"/>
            <a:ext cx="223046" cy="222753"/>
            <a:chOff x="5514593" y="2848354"/>
            <a:chExt cx="1160907" cy="1159385"/>
          </a:xfrm>
          <a:solidFill>
            <a:schemeClr val="bg2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4C381D4-ABF5-4AD4-81E2-A28F2C15EA0A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663E5F-43FA-4D9C-87B2-785FB5D0D712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3DDFCEA-6D99-465B-8EE9-405B28EA0B2E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EC9CA69-42E4-46A9-A82F-90FDFD7F23EB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98325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Break Slide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97AE281-0208-4B3C-9AF3-7D30D6303B5E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F273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5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24386D2-CB7A-4693-BEE3-C8613A7AE885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391908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EDDD1-15EE-4006-A3DB-C9F03216F0E4}"/>
              </a:ext>
            </a:extLst>
          </p:cNvPr>
          <p:cNvSpPr txBox="1"/>
          <p:nvPr userDrawn="1"/>
        </p:nvSpPr>
        <p:spPr>
          <a:xfrm>
            <a:off x="785327" y="360426"/>
            <a:ext cx="2298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Chinh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phục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năm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châu</a:t>
            </a:r>
            <a:r>
              <a:rPr lang="en-US" sz="1200" dirty="0">
                <a:solidFill>
                  <a:schemeClr val="bg1"/>
                </a:solidFill>
              </a:rPr>
              <a:t/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 err="1">
                <a:solidFill>
                  <a:schemeClr val="bg1"/>
                </a:solidFill>
              </a:rPr>
              <a:t>Vị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thế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toàn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cầu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550DA37-CFCB-45AD-8900-26896139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D053D04-12FA-409F-83AD-49A97C38F36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72A9BA98-6677-4898-9487-75CE4578ED7F}"/>
              </a:ext>
            </a:extLst>
          </p:cNvPr>
          <p:cNvGrpSpPr/>
          <p:nvPr userDrawn="1"/>
        </p:nvGrpSpPr>
        <p:grpSpPr>
          <a:xfrm>
            <a:off x="3696044" y="414673"/>
            <a:ext cx="223045" cy="222752"/>
            <a:chOff x="5514593" y="2848354"/>
            <a:chExt cx="1160907" cy="1159385"/>
          </a:xfrm>
          <a:solidFill>
            <a:schemeClr val="bg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BED4763-1ED2-423E-82C6-CA4F5BF7422B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16D25C5D-9F93-4B04-8302-26CDD60B2AFB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28D7E8B-28E1-4B60-9CA9-4DBF1AF9D22D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08B01B-A916-45B9-8342-6130EADD85F0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47799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ACC7B-2702-47BF-8D3C-2C8760B30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943429"/>
            <a:ext cx="10777737" cy="71315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23F99-CABC-4DC6-9A3C-963B234FEA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0276" y="3873657"/>
            <a:ext cx="4653211" cy="20409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B13C00-C172-4B33-A049-CE6B9AB14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7105" y="3873657"/>
            <a:ext cx="4941282" cy="20409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81F5B4-F890-4644-8F46-ADEF3A862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BC85-B039-4331-8722-CB7512843D73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7DEE5-A863-4B2C-A6BB-FB99FB3F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801FBD-B8FA-48E1-B400-4AAACD477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F934269-E070-498C-8EF8-9E0BAC85AC56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76046" y="1809047"/>
            <a:ext cx="4675135" cy="180246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3CCB7636-16AB-44F9-8677-65817C4EF7AB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5597105" y="1809047"/>
            <a:ext cx="4918495" cy="180246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1910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57919-6C71-4DE3-80A3-0CBD88644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531812"/>
            <a:ext cx="10172467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DB916-B179-484E-A46E-C0F9E2924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1847850"/>
            <a:ext cx="466209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AF605C-D3FD-4ECD-9488-F5578EE5E3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47" y="2671762"/>
            <a:ext cx="466209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780EDD-A227-4287-8E7C-BC305118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99980" y="1847850"/>
            <a:ext cx="514853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63E50A-5F37-4A87-9C31-03C199272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99980" y="2671762"/>
            <a:ext cx="5148533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0632A1-86B5-4E13-8B9D-53598E226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2A3D2-5F3C-4AEA-88E0-C83A29638471}" type="datetime1">
              <a:rPr lang="en-US" smtClean="0"/>
              <a:t>7/10/2023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EA1538-5EAC-4AD9-89E6-3BA05FFF4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026ED6-0C86-4376-9496-47D8621D8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812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EE334-2FA7-4808-B6D0-723FB1CE1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816" y="973068"/>
            <a:ext cx="10777737" cy="52190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0C86D8-7147-4AE4-9E0C-6876406D2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DEBE0-8501-4B23-81A8-DC3565489F91}" type="datetime1">
              <a:rPr lang="en-US" smtClean="0"/>
              <a:t>7/10/2023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BCBA5-BE94-45C9-8053-0AF15BD2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819318-3C18-4E15-857D-D873685F8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565B4776-E1A1-49CF-B666-92E3DB3EC3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3478494"/>
            <a:ext cx="335252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796421AA-3EA0-4726-BF2C-5B4EC87424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140474" y="3478494"/>
            <a:ext cx="335252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E357F39-1009-4101-92D7-7C68620FF1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775348" y="3478494"/>
            <a:ext cx="358865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E6CA709-1AC2-4A19-BEF8-47587DE592C2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51816" y="1704391"/>
            <a:ext cx="3352527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68151FC0-EB9A-4C51-885D-B47419CD4AB1}"/>
              </a:ext>
            </a:extLst>
          </p:cNvPr>
          <p:cNvSpPr>
            <a:spLocks noGrp="1"/>
          </p:cNvSpPr>
          <p:nvPr>
            <p:ph type="pic" idx="19"/>
          </p:nvPr>
        </p:nvSpPr>
        <p:spPr>
          <a:xfrm>
            <a:off x="4140475" y="1704391"/>
            <a:ext cx="3352528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1CE79C60-0AE1-4916-BC56-CEC8F632742B}"/>
              </a:ext>
            </a:extLst>
          </p:cNvPr>
          <p:cNvSpPr>
            <a:spLocks noGrp="1"/>
          </p:cNvSpPr>
          <p:nvPr>
            <p:ph type="pic" idx="20"/>
          </p:nvPr>
        </p:nvSpPr>
        <p:spPr>
          <a:xfrm>
            <a:off x="7775348" y="1704391"/>
            <a:ext cx="3571071" cy="166956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EDA2C989-09DC-4A4E-A447-2C20F7696C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46" y="4406940"/>
            <a:ext cx="3352529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B565B2C7-8F0E-4F68-B799-43837915C664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4140474" y="4406940"/>
            <a:ext cx="3352529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7BACF811-08EB-4FC3-BE65-F64EE9C88EDB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775348" y="4406940"/>
            <a:ext cx="3588658" cy="147799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71845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1768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A966EB8E-653C-4E51-A61E-9FABF4187DFA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605F1-627C-48AB-8535-5B266358A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11B01-2769-45A2-B9B0-A51969BFF553}" type="datetime1">
              <a:rPr lang="en-US" smtClean="0"/>
              <a:t>7/10/2023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2DCC32-755E-42F1-BCB9-0A3BD0F51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A79E0-1815-40BA-805F-B09BFFABC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0ECC4E-1AA7-4A4A-A0CB-8943D4377B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079" y="0"/>
            <a:ext cx="806509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424679B-7838-48EB-B485-5073E0E13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7714" y="1001486"/>
            <a:ext cx="4684485" cy="3541485"/>
          </a:xfrm>
        </p:spPr>
        <p:txBody>
          <a:bodyPr anchor="t">
            <a:normAutofit/>
          </a:bodyPr>
          <a:lstStyle>
            <a:lvl1pPr algn="r">
              <a:defRPr sz="36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7635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36B9F-4040-4B9A-AEAB-D9FAFDA30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384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DEBD1-BBA4-4286-9B0F-9B5F25AD6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9980" y="457201"/>
            <a:ext cx="5755408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94F89D-B71D-47FD-B66E-3E782F506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7384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789EBC-A574-4CE1-B59A-F68E60F65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7CF7A1-3AF3-4016-8F60-8DBEDD056E58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F60DA9-E75E-46C6-8B79-30D44F47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F1327-0958-45CB-A198-EB25A50F5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278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90FF8-68E1-47D2-9D74-7F5A0CFE4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8CC97C-0B89-4826-B4FF-21F550ED84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99980" y="987425"/>
            <a:ext cx="5755408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A32E73-E75E-4771-A04D-557D704488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CCF47C-74EC-47EA-AF91-ECFE1EBFD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DC085-4A88-40DD-A80F-E3C9C67F2459}" type="datetime1">
              <a:rPr lang="en-US" smtClean="0"/>
              <a:t>7/10/2023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B46BA3-84D2-4A55-87DA-3AAF1DB6B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83848-E5B2-4D68-89BB-86E06C5C8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088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CB3C7-825C-40AE-946E-406C7ECF1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13D4B-91C9-48CA-A732-49BD8B9E04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05DD4-FC7C-480B-9069-826CB46B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C6577-A930-4055-8A30-D3324FF79281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8C81C6-5D9C-446D-8F7B-90F69E08C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49297-171C-4374-AFAE-560D9BA7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243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54452-4BAC-4042-A90A-316E32CEEF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F41E88-BF0C-48AC-8A42-37FA846D9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AA1EC-D20C-4295-B446-5C2FD3B9B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92586B-C340-4A04-A2A0-50AF01B787F1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A1C5A-7394-4F67-A593-0051982AC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5A54F-C06C-4382-A9CD-B0C0C4137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76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072ED10-A855-4883-ABAE-07071ADD51D0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9993" y="-40482"/>
            <a:ext cx="12291986" cy="69389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EA49919-FF1C-4FD9-BB4D-E017C42F7984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4817952F-0A48-4ABA-8DAF-49BB67F21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D90F44-B105-45DF-922A-7B87D908119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27" y="5917258"/>
            <a:ext cx="1864567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2734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830a8e95d_0_276"/>
          <p:cNvSpPr/>
          <p:nvPr/>
        </p:nvSpPr>
        <p:spPr>
          <a:xfrm>
            <a:off x="9058959" y="4755962"/>
            <a:ext cx="3868500" cy="386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10830a8e95d_0_27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g10830a8e95d_0_2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g10830a8e95d_0_27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4" name="Google Shape;114;g10830a8e95d_0_276"/>
          <p:cNvSpPr txBox="1">
            <a:spLocks noGrp="1"/>
          </p:cNvSpPr>
          <p:nvPr>
            <p:ph type="title"/>
          </p:nvPr>
        </p:nvSpPr>
        <p:spPr>
          <a:xfrm>
            <a:off x="7620009" y="2564091"/>
            <a:ext cx="37089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15" name="Google Shape;115;g10830a8e95d_0_276"/>
          <p:cNvSpPr txBox="1">
            <a:spLocks noGrp="1"/>
          </p:cNvSpPr>
          <p:nvPr>
            <p:ph type="subTitle" idx="1"/>
          </p:nvPr>
        </p:nvSpPr>
        <p:spPr>
          <a:xfrm>
            <a:off x="7955709" y="3837009"/>
            <a:ext cx="3037500" cy="12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1800"/>
              <a:buNone/>
              <a:defRPr sz="3200">
                <a:solidFill>
                  <a:srgbClr val="263238"/>
                </a:solidFill>
              </a:defRPr>
            </a:lvl1pPr>
            <a:lvl2pPr lvl="1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10830a8e95d_0_276"/>
          <p:cNvSpPr/>
          <p:nvPr/>
        </p:nvSpPr>
        <p:spPr>
          <a:xfrm>
            <a:off x="11983809" y="131"/>
            <a:ext cx="208191" cy="4568746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351C75"/>
          </a:solidFill>
          <a:ln>
            <a:noFill/>
          </a:ln>
        </p:spPr>
      </p:sp>
      <p:sp>
        <p:nvSpPr>
          <p:cNvPr id="117" name="Google Shape;117;g10830a8e95d_0_276"/>
          <p:cNvSpPr/>
          <p:nvPr/>
        </p:nvSpPr>
        <p:spPr>
          <a:xfrm>
            <a:off x="11983809" y="0"/>
            <a:ext cx="208191" cy="3816053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FF7200"/>
          </a:solidFill>
          <a:ln>
            <a:noFill/>
          </a:ln>
        </p:spPr>
      </p:sp>
      <p:sp>
        <p:nvSpPr>
          <p:cNvPr id="118" name="Google Shape;118;g10830a8e95d_0_276"/>
          <p:cNvSpPr txBox="1">
            <a:spLocks noGrp="1"/>
          </p:cNvSpPr>
          <p:nvPr>
            <p:ph type="body" idx="2"/>
          </p:nvPr>
        </p:nvSpPr>
        <p:spPr>
          <a:xfrm>
            <a:off x="7417059" y="784482"/>
            <a:ext cx="4114800" cy="15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6000"/>
              <a:buNone/>
              <a:defRPr sz="6000" b="1">
                <a:solidFill>
                  <a:srgbClr val="FF7200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grpSp>
        <p:nvGrpSpPr>
          <p:cNvPr id="119" name="Google Shape;119;g10830a8e95d_0_276"/>
          <p:cNvGrpSpPr/>
          <p:nvPr/>
        </p:nvGrpSpPr>
        <p:grpSpPr>
          <a:xfrm>
            <a:off x="894482" y="6367165"/>
            <a:ext cx="4978566" cy="343493"/>
            <a:chOff x="894482" y="6367165"/>
            <a:chExt cx="4978566" cy="343493"/>
          </a:xfrm>
        </p:grpSpPr>
        <p:pic>
          <p:nvPicPr>
            <p:cNvPr id="120" name="Google Shape;120;g10830a8e95d_0_276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4482" y="6367165"/>
              <a:ext cx="854282" cy="343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1" name="Google Shape;121;g10830a8e95d_0_276"/>
            <p:cNvSpPr txBox="1"/>
            <p:nvPr/>
          </p:nvSpPr>
          <p:spPr>
            <a:xfrm>
              <a:off x="1805048" y="6413213"/>
              <a:ext cx="4068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© 2022 VMO JSC. All rights </a:t>
              </a:r>
              <a:r>
                <a:rPr lang="en-US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reserved</a:t>
              </a: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g10830a8e95d_0_276"/>
          <p:cNvSpPr/>
          <p:nvPr/>
        </p:nvSpPr>
        <p:spPr>
          <a:xfrm>
            <a:off x="1073637" y="1221089"/>
            <a:ext cx="1418700" cy="45600"/>
          </a:xfrm>
          <a:prstGeom prst="roundRect">
            <a:avLst>
              <a:gd name="adj" fmla="val 50000"/>
            </a:avLst>
          </a:prstGeom>
          <a:solidFill>
            <a:srgbClr val="FF72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23477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085ccad103_1_1750"/>
          <p:cNvSpPr txBox="1">
            <a:spLocks noGrp="1"/>
          </p:cNvSpPr>
          <p:nvPr>
            <p:ph type="title"/>
          </p:nvPr>
        </p:nvSpPr>
        <p:spPr>
          <a:xfrm>
            <a:off x="838200" y="1386086"/>
            <a:ext cx="10515600" cy="12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g1085ccad103_1_1750"/>
          <p:cNvSpPr txBox="1">
            <a:spLocks noGrp="1"/>
          </p:cNvSpPr>
          <p:nvPr>
            <p:ph type="body" idx="1"/>
          </p:nvPr>
        </p:nvSpPr>
        <p:spPr>
          <a:xfrm>
            <a:off x="831850" y="3166016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g1085ccad103_1_17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g1085ccad103_1_17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1085ccad103_1_17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g1085ccad103_1_1750"/>
          <p:cNvSpPr/>
          <p:nvPr/>
        </p:nvSpPr>
        <p:spPr>
          <a:xfrm>
            <a:off x="-525350" y="-1701475"/>
            <a:ext cx="3019500" cy="301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g1085ccad103_1_1750"/>
          <p:cNvSpPr/>
          <p:nvPr/>
        </p:nvSpPr>
        <p:spPr>
          <a:xfrm>
            <a:off x="11983809" y="131"/>
            <a:ext cx="208191" cy="4568746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351C75"/>
          </a:solidFill>
          <a:ln>
            <a:noFill/>
          </a:ln>
        </p:spPr>
      </p:sp>
      <p:sp>
        <p:nvSpPr>
          <p:cNvPr id="131" name="Google Shape;131;g1085ccad103_1_1750"/>
          <p:cNvSpPr/>
          <p:nvPr/>
        </p:nvSpPr>
        <p:spPr>
          <a:xfrm>
            <a:off x="11983809" y="0"/>
            <a:ext cx="208191" cy="3816053"/>
          </a:xfrm>
          <a:custGeom>
            <a:avLst/>
            <a:gdLst/>
            <a:ahLst/>
            <a:cxnLst/>
            <a:rect l="l" t="t" r="r" b="b"/>
            <a:pathLst>
              <a:path w="9526" h="146083" extrusionOk="0">
                <a:moveTo>
                  <a:pt x="93" y="0"/>
                </a:moveTo>
                <a:lnTo>
                  <a:pt x="9526" y="0"/>
                </a:lnTo>
                <a:lnTo>
                  <a:pt x="9526" y="146083"/>
                </a:lnTo>
                <a:lnTo>
                  <a:pt x="0" y="140219"/>
                </a:lnTo>
                <a:close/>
              </a:path>
            </a:pathLst>
          </a:custGeom>
          <a:solidFill>
            <a:srgbClr val="FF7200"/>
          </a:solidFill>
          <a:ln>
            <a:noFill/>
          </a:ln>
        </p:spPr>
      </p:sp>
      <p:grpSp>
        <p:nvGrpSpPr>
          <p:cNvPr id="132" name="Google Shape;132;g1085ccad103_1_1750"/>
          <p:cNvGrpSpPr/>
          <p:nvPr/>
        </p:nvGrpSpPr>
        <p:grpSpPr>
          <a:xfrm>
            <a:off x="894482" y="6367165"/>
            <a:ext cx="4978566" cy="343493"/>
            <a:chOff x="894482" y="6367165"/>
            <a:chExt cx="4978566" cy="343493"/>
          </a:xfrm>
        </p:grpSpPr>
        <p:pic>
          <p:nvPicPr>
            <p:cNvPr id="133" name="Google Shape;133;g1085ccad103_1_1750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894482" y="6367165"/>
              <a:ext cx="854282" cy="34349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g1085ccad103_1_1750"/>
            <p:cNvSpPr txBox="1"/>
            <p:nvPr/>
          </p:nvSpPr>
          <p:spPr>
            <a:xfrm>
              <a:off x="1805048" y="6413213"/>
              <a:ext cx="4068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© 2022 VMO JSC. All rights </a:t>
              </a:r>
              <a:r>
                <a:rPr lang="en-US" sz="12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reserved</a:t>
              </a:r>
              <a:r>
                <a:rPr lang="en-US" sz="11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.</a:t>
              </a:r>
              <a:endPara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2215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A4B1E64-F866-475C-A939-008CFEF3E200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2"/>
            <a:ext cx="12291986" cy="6938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CDFA758-9722-415D-A5D1-2A0ED86A19D7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34591964-708D-4600-BFA6-A72C1D46D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DBA5C90-06D3-45D2-8642-21EAC074846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35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6B8CD-D105-47F3-9D16-A5417D0B42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0482"/>
            <a:ext cx="1214477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2" y="-40482"/>
            <a:ext cx="12291983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AA75B45-4E7E-4F0C-9719-6FEAB23DA2BC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1060952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14673"/>
            <a:ext cx="222752" cy="222752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0BE8C68E-F9B5-45C5-92FF-D55342644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3DE55CA-5562-476B-B02D-A0B098FD116D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693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3F28-38B6-4002-BB09-6EA5EF77B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D569E-291A-4D45-92A4-4943AB993F75}" type="datetime1">
              <a:rPr lang="en-US" smtClean="0"/>
              <a:t>7/10/2023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D8FA-9A9B-4B8C-A2BD-55A3C875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AAE5C-62E5-4E65-B44D-D57D2566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345AE-966A-49BD-9809-7B23C9FC18D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599980" y="-116115"/>
            <a:ext cx="6693620" cy="709748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882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7" y="1611696"/>
            <a:ext cx="4350516" cy="8867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8" y="2633350"/>
            <a:ext cx="4350516" cy="33029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63F28-38B6-4002-BB09-6EA5EF77BC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410199" y="6356349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6FFCEC30-5523-47FF-88D8-8255FE4FE974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6D8FA-9A9B-4B8C-A2BD-55A3C875D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AAE5C-62E5-4E65-B44D-D57D25668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629345AE-966A-49BD-9809-7B23C9FC18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5410199" y="1611696"/>
            <a:ext cx="6883402" cy="43246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300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solidFill>
          <a:srgbClr val="F273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6096000" y="1611696"/>
            <a:ext cx="6197600" cy="35408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39635C-E0D2-478C-8156-CD6407E0AEB2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20520D-0CC4-4CCB-9812-66018EE3C63B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5BB970-43F0-4489-8029-B94C7F3857E2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219BB0C-77F0-44BE-A795-53D967426715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33B7E30-5AE5-4643-973D-63C8A8BB5DA8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DBC50A-5414-4D8B-8814-33B1185F3183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6ED4BC-A59D-4E5F-8742-947B022E46D4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9F548C9-F5F2-446B-8A44-2B902AAE43E6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chemeClr val="bg1"/>
                </a:solidFill>
              </a:rPr>
              <a:t>vmogroup.com</a:t>
            </a:r>
          </a:p>
        </p:txBody>
      </p:sp>
    </p:spTree>
    <p:extLst>
      <p:ext uri="{BB962C8B-B14F-4D97-AF65-F5344CB8AC3E}">
        <p14:creationId xmlns:p14="http://schemas.microsoft.com/office/powerpoint/2010/main" val="352981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6FF1-375A-4E89-A630-4BDA05C1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1611696"/>
            <a:ext cx="4649095" cy="8867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DB1D7-9AFA-4013-94AC-EB3DC85AF9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47" y="2633350"/>
            <a:ext cx="4649095" cy="330299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F8F29907-269B-4EDF-B7F5-2D824BCB0A4B}"/>
              </a:ext>
            </a:extLst>
          </p:cNvPr>
          <p:cNvSpPr>
            <a:spLocks noGrp="1"/>
          </p:cNvSpPr>
          <p:nvPr>
            <p:ph type="pic" idx="18"/>
          </p:nvPr>
        </p:nvSpPr>
        <p:spPr>
          <a:xfrm>
            <a:off x="6096000" y="1611696"/>
            <a:ext cx="6197600" cy="35408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539635C-E0D2-478C-8156-CD6407E0AEB2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  <a:ln>
            <a:solidFill>
              <a:srgbClr val="F273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20520D-0CC4-4CCB-9812-66018EE3C63B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  <a:ln>
            <a:solidFill>
              <a:srgbClr val="F273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35BB970-43F0-4489-8029-B94C7F3857E2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  <a:solidFill>
            <a:srgbClr val="F27323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219BB0C-77F0-44BE-A795-53D967426715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33B7E30-5AE5-4643-973D-63C8A8BB5DA8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5DBC50A-5414-4D8B-8814-33B1185F3183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6ED4BC-A59D-4E5F-8742-947B022E46D4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C9F548C9-F5F2-446B-8A44-2B902AAE43E6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chemeClr val="bg1"/>
                </a:solidFill>
              </a:rPr>
              <a:t>vmogroup.com</a:t>
            </a:r>
          </a:p>
        </p:txBody>
      </p:sp>
    </p:spTree>
    <p:extLst>
      <p:ext uri="{BB962C8B-B14F-4D97-AF65-F5344CB8AC3E}">
        <p14:creationId xmlns:p14="http://schemas.microsoft.com/office/powerpoint/2010/main" val="3348156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Break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F70B786-562E-4457-9A2D-B91667C93528}"/>
              </a:ext>
            </a:extLst>
          </p:cNvPr>
          <p:cNvSpPr/>
          <p:nvPr userDrawn="1"/>
        </p:nvSpPr>
        <p:spPr>
          <a:xfrm>
            <a:off x="-49993" y="-40483"/>
            <a:ext cx="12291985" cy="68984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F46EFA-E36F-4732-9579-302774EFF699}"/>
              </a:ext>
            </a:extLst>
          </p:cNvPr>
          <p:cNvSpPr/>
          <p:nvPr userDrawn="1"/>
        </p:nvSpPr>
        <p:spPr>
          <a:xfrm>
            <a:off x="-49993" y="-40483"/>
            <a:ext cx="12291985" cy="693896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79A4B5-477B-42BD-B06F-39BEE6025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49993" y="-40481"/>
            <a:ext cx="12291985" cy="6938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F35D1A-76A9-46BF-8589-5EF30DED75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144000" cy="2387600"/>
          </a:xfrm>
        </p:spPr>
        <p:txBody>
          <a:bodyPr anchor="b"/>
          <a:lstStyle>
            <a:lvl1pPr algn="l">
              <a:defRPr sz="6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CDDDD4-0BF7-412F-98EF-C1EA7DAA1D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144000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1BEA9-F67F-4776-A82D-6E1D08AC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333930" y="35837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63449E9-3F53-4B95-AE64-3ACB2CCF6A6F}" type="datetime1">
              <a:rPr lang="en-US" smtClean="0"/>
              <a:t>7/10/2023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15CFE8-6F5A-46B9-88F5-63E2CE79A2D5}"/>
              </a:ext>
            </a:extLst>
          </p:cNvPr>
          <p:cNvSpPr txBox="1"/>
          <p:nvPr userDrawn="1"/>
        </p:nvSpPr>
        <p:spPr>
          <a:xfrm>
            <a:off x="3919089" y="360426"/>
            <a:ext cx="22984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>
                <a:solidFill>
                  <a:schemeClr val="bg1"/>
                </a:solidFill>
              </a:rPr>
              <a:t>vmogroup.com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BEDDD1-15EE-4006-A3DB-C9F03216F0E4}"/>
              </a:ext>
            </a:extLst>
          </p:cNvPr>
          <p:cNvSpPr txBox="1"/>
          <p:nvPr userDrawn="1"/>
        </p:nvSpPr>
        <p:spPr>
          <a:xfrm>
            <a:off x="785327" y="360426"/>
            <a:ext cx="22984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200" dirty="0" err="1">
                <a:solidFill>
                  <a:schemeClr val="bg1"/>
                </a:solidFill>
              </a:rPr>
              <a:t>Chinh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phục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năm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châu</a:t>
            </a:r>
            <a:r>
              <a:rPr lang="en-US" sz="1200" dirty="0">
                <a:solidFill>
                  <a:schemeClr val="bg1"/>
                </a:solidFill>
              </a:rPr>
              <a:t/>
            </a: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1200" dirty="0" err="1">
                <a:solidFill>
                  <a:schemeClr val="bg1"/>
                </a:solidFill>
              </a:rPr>
              <a:t>Vị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thế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toàn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cầu</a:t>
            </a:r>
            <a:endParaRPr lang="en-US" sz="1200" dirty="0">
              <a:solidFill>
                <a:schemeClr val="bg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4E2766-E3D2-4C1D-97C0-520ABEF004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6337" y="414673"/>
            <a:ext cx="222752" cy="222752"/>
          </a:xfrm>
          <a:prstGeom prst="rect">
            <a:avLst/>
          </a:prstGeom>
        </p:spPr>
      </p:pic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D346967-3A53-460F-889D-8A7A40999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33930" y="6234047"/>
            <a:ext cx="181947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E7F49EB-9B89-4B9B-B27F-8B96D0B6B55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5328" y="5917258"/>
            <a:ext cx="1864565" cy="58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75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F464CA-452E-4145-AF18-828C5C372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46" y="973068"/>
            <a:ext cx="11185907" cy="8867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43B90D-9D81-4B6A-9EC4-5ACB5F4B9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47" y="1994722"/>
            <a:ext cx="1118591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28587-D23C-4493-85A4-26454556B7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99980" y="63460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fld id="{B4869CF8-5839-45A7-AA26-A10213D3E1C1}" type="datetime1">
              <a:rPr lang="en-US" smtClean="0"/>
              <a:pPr/>
              <a:t>7/10/2023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B93D0-4235-47FF-90A0-42CFF1AA19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1419" y="6356350"/>
            <a:ext cx="358865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EAD07-A51A-4319-8220-4BC672DC0B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21425" y="6356350"/>
            <a:ext cx="14405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000000"/>
                </a:solidFill>
              </a:defRPr>
            </a:lvl1pPr>
          </a:lstStyle>
          <a:p>
            <a:fld id="{629345AE-966A-49BD-9809-7B23C9FC18D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EC86F2-A0D0-43B5-A8B9-6F3A8E81882C}"/>
              </a:ext>
            </a:extLst>
          </p:cNvPr>
          <p:cNvCxnSpPr>
            <a:cxnSpLocks/>
          </p:cNvCxnSpPr>
          <p:nvPr userDrawn="1"/>
        </p:nvCxnSpPr>
        <p:spPr>
          <a:xfrm>
            <a:off x="430032" y="0"/>
            <a:ext cx="0" cy="5119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B60E782-71DB-40FB-9847-3C30DF3CF456}"/>
              </a:ext>
            </a:extLst>
          </p:cNvPr>
          <p:cNvCxnSpPr>
            <a:cxnSpLocks/>
          </p:cNvCxnSpPr>
          <p:nvPr userDrawn="1"/>
        </p:nvCxnSpPr>
        <p:spPr>
          <a:xfrm>
            <a:off x="430032" y="803971"/>
            <a:ext cx="0" cy="60540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441AD1A-36ED-41FB-BAE6-BE1C26715A33}"/>
              </a:ext>
            </a:extLst>
          </p:cNvPr>
          <p:cNvSpPr txBox="1"/>
          <p:nvPr userDrawn="1"/>
        </p:nvSpPr>
        <p:spPr>
          <a:xfrm>
            <a:off x="576047" y="511940"/>
            <a:ext cx="22984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000" dirty="0">
                <a:solidFill>
                  <a:srgbClr val="F27323"/>
                </a:solidFill>
              </a:rPr>
              <a:t>vmogroup.com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57C900-36FC-42EF-9D9F-858ADC9B9CE9}"/>
              </a:ext>
            </a:extLst>
          </p:cNvPr>
          <p:cNvGrpSpPr/>
          <p:nvPr userDrawn="1"/>
        </p:nvGrpSpPr>
        <p:grpSpPr>
          <a:xfrm>
            <a:off x="284016" y="522613"/>
            <a:ext cx="292030" cy="291647"/>
            <a:chOff x="5514593" y="2848354"/>
            <a:chExt cx="1160907" cy="1159385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B7E2DB9-6843-4C56-9E9C-5F97E8FA6543}"/>
                </a:ext>
              </a:extLst>
            </p:cNvPr>
            <p:cNvSpPr/>
            <p:nvPr/>
          </p:nvSpPr>
          <p:spPr>
            <a:xfrm>
              <a:off x="5633649" y="3296316"/>
              <a:ext cx="592747" cy="592956"/>
            </a:xfrm>
            <a:custGeom>
              <a:avLst/>
              <a:gdLst>
                <a:gd name="connsiteX0" fmla="*/ 593093 w 592747"/>
                <a:gd name="connsiteY0" fmla="*/ 448575 h 592956"/>
                <a:gd name="connsiteX1" fmla="*/ 461744 w 592747"/>
                <a:gd name="connsiteY1" fmla="*/ 474768 h 592956"/>
                <a:gd name="connsiteX2" fmla="*/ 118367 w 592747"/>
                <a:gd name="connsiteY2" fmla="*/ 131297 h 592956"/>
                <a:gd name="connsiteX3" fmla="*/ 144466 w 592747"/>
                <a:gd name="connsiteY3" fmla="*/ -53 h 592956"/>
                <a:gd name="connsiteX4" fmla="*/ 62360 w 592747"/>
                <a:gd name="connsiteY4" fmla="*/ 530680 h 592956"/>
                <a:gd name="connsiteX5" fmla="*/ 593093 w 592747"/>
                <a:gd name="connsiteY5" fmla="*/ 448575 h 59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2747" h="592956">
                  <a:moveTo>
                    <a:pt x="593093" y="448575"/>
                  </a:moveTo>
                  <a:cubicBezTo>
                    <a:pt x="551460" y="465853"/>
                    <a:pt x="506826" y="474759"/>
                    <a:pt x="461744" y="474768"/>
                  </a:cubicBezTo>
                  <a:cubicBezTo>
                    <a:pt x="272091" y="474711"/>
                    <a:pt x="118367" y="320949"/>
                    <a:pt x="118367" y="131297"/>
                  </a:cubicBezTo>
                  <a:cubicBezTo>
                    <a:pt x="118348" y="86225"/>
                    <a:pt x="127216" y="41590"/>
                    <a:pt x="144466" y="-53"/>
                  </a:cubicBezTo>
                  <a:cubicBezTo>
                    <a:pt x="-7172" y="198829"/>
                    <a:pt x="-46796" y="421524"/>
                    <a:pt x="62360" y="530680"/>
                  </a:cubicBezTo>
                  <a:cubicBezTo>
                    <a:pt x="171517" y="639837"/>
                    <a:pt x="394211" y="600975"/>
                    <a:pt x="593093" y="448575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AEFB8AA-66AC-4A1D-8FCC-1E9312177566}"/>
                </a:ext>
              </a:extLst>
            </p:cNvPr>
            <p:cNvSpPr/>
            <p:nvPr/>
          </p:nvSpPr>
          <p:spPr>
            <a:xfrm>
              <a:off x="5968841" y="2974467"/>
              <a:ext cx="579676" cy="579977"/>
            </a:xfrm>
            <a:custGeom>
              <a:avLst/>
              <a:gdLst>
                <a:gd name="connsiteX0" fmla="*/ 566035 w 579676"/>
                <a:gd name="connsiteY0" fmla="*/ 335322 h 579977"/>
                <a:gd name="connsiteX1" fmla="*/ 518410 w 579676"/>
                <a:gd name="connsiteY1" fmla="*/ 61669 h 579977"/>
                <a:gd name="connsiteX2" fmla="*/ 350103 w 579676"/>
                <a:gd name="connsiteY2" fmla="*/ -53 h 579977"/>
                <a:gd name="connsiteX3" fmla="*/ 244757 w 579676"/>
                <a:gd name="connsiteY3" fmla="*/ 13949 h 579977"/>
                <a:gd name="connsiteX4" fmla="*/ 345 w 579676"/>
                <a:gd name="connsiteY4" fmla="*/ 134345 h 579977"/>
                <a:gd name="connsiteX5" fmla="*/ 126552 w 579676"/>
                <a:gd name="connsiteY5" fmla="*/ 110056 h 579977"/>
                <a:gd name="connsiteX6" fmla="*/ 469928 w 579676"/>
                <a:gd name="connsiteY6" fmla="*/ 452480 h 579977"/>
                <a:gd name="connsiteX7" fmla="*/ 469928 w 579676"/>
                <a:gd name="connsiteY7" fmla="*/ 453432 h 579977"/>
                <a:gd name="connsiteX8" fmla="*/ 446115 w 579676"/>
                <a:gd name="connsiteY8" fmla="*/ 579924 h 579977"/>
                <a:gd name="connsiteX9" fmla="*/ 566035 w 579676"/>
                <a:gd name="connsiteY9" fmla="*/ 335322 h 57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676" h="579977">
                  <a:moveTo>
                    <a:pt x="566035" y="335322"/>
                  </a:moveTo>
                  <a:cubicBezTo>
                    <a:pt x="595277" y="218927"/>
                    <a:pt x="578322" y="121772"/>
                    <a:pt x="518410" y="61669"/>
                  </a:cubicBezTo>
                  <a:cubicBezTo>
                    <a:pt x="477548" y="20902"/>
                    <a:pt x="419541" y="-53"/>
                    <a:pt x="350103" y="-53"/>
                  </a:cubicBezTo>
                  <a:cubicBezTo>
                    <a:pt x="314547" y="302"/>
                    <a:pt x="279171" y="5004"/>
                    <a:pt x="244757" y="13949"/>
                  </a:cubicBezTo>
                  <a:cubicBezTo>
                    <a:pt x="156336" y="38089"/>
                    <a:pt x="73374" y="78959"/>
                    <a:pt x="345" y="134345"/>
                  </a:cubicBezTo>
                  <a:cubicBezTo>
                    <a:pt x="40493" y="118332"/>
                    <a:pt x="83327" y="110089"/>
                    <a:pt x="126552" y="110056"/>
                  </a:cubicBezTo>
                  <a:cubicBezTo>
                    <a:pt x="315928" y="109793"/>
                    <a:pt x="469661" y="263101"/>
                    <a:pt x="469928" y="452480"/>
                  </a:cubicBezTo>
                  <a:cubicBezTo>
                    <a:pt x="469928" y="452794"/>
                    <a:pt x="469928" y="453118"/>
                    <a:pt x="469928" y="453432"/>
                  </a:cubicBezTo>
                  <a:cubicBezTo>
                    <a:pt x="470080" y="496724"/>
                    <a:pt x="462003" y="539653"/>
                    <a:pt x="446115" y="579924"/>
                  </a:cubicBezTo>
                  <a:cubicBezTo>
                    <a:pt x="501351" y="506801"/>
                    <a:pt x="542061" y="423772"/>
                    <a:pt x="566035" y="335322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9102F37-5414-446C-911C-5B7CC1E9AFCD}"/>
                </a:ext>
              </a:extLst>
            </p:cNvPr>
            <p:cNvSpPr/>
            <p:nvPr/>
          </p:nvSpPr>
          <p:spPr>
            <a:xfrm>
              <a:off x="5794819" y="3104483"/>
              <a:ext cx="880681" cy="903256"/>
            </a:xfrm>
            <a:custGeom>
              <a:avLst/>
              <a:gdLst>
                <a:gd name="connsiteX0" fmla="*/ 782062 w 880681"/>
                <a:gd name="connsiteY0" fmla="*/ -53 h 903256"/>
                <a:gd name="connsiteX1" fmla="*/ 782062 w 880681"/>
                <a:gd name="connsiteY1" fmla="*/ 215688 h 903256"/>
                <a:gd name="connsiteX2" fmla="*/ 557939 w 880681"/>
                <a:gd name="connsiteY2" fmla="*/ 588021 h 903256"/>
                <a:gd name="connsiteX3" fmla="*/ 69497 w 880681"/>
                <a:gd name="connsiteY3" fmla="*/ 826146 h 903256"/>
                <a:gd name="connsiteX4" fmla="*/ 345 w 880681"/>
                <a:gd name="connsiteY4" fmla="*/ 819192 h 903256"/>
                <a:gd name="connsiteX5" fmla="*/ 301050 w 880681"/>
                <a:gd name="connsiteY5" fmla="*/ 903203 h 903256"/>
                <a:gd name="connsiteX6" fmla="*/ 881027 w 880681"/>
                <a:gd name="connsiteY6" fmla="*/ 323130 h 903256"/>
                <a:gd name="connsiteX7" fmla="*/ 782062 w 880681"/>
                <a:gd name="connsiteY7" fmla="*/ -53 h 903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0681" h="903256">
                  <a:moveTo>
                    <a:pt x="782062" y="-53"/>
                  </a:moveTo>
                  <a:cubicBezTo>
                    <a:pt x="801874" y="61098"/>
                    <a:pt x="802065" y="134631"/>
                    <a:pt x="782062" y="215688"/>
                  </a:cubicBezTo>
                  <a:cubicBezTo>
                    <a:pt x="749963" y="343419"/>
                    <a:pt x="670334" y="475626"/>
                    <a:pt x="557939" y="588021"/>
                  </a:cubicBezTo>
                  <a:cubicBezTo>
                    <a:pt x="404301" y="741659"/>
                    <a:pt x="219325" y="826146"/>
                    <a:pt x="69497" y="826146"/>
                  </a:cubicBezTo>
                  <a:cubicBezTo>
                    <a:pt x="46275" y="826155"/>
                    <a:pt x="23101" y="823822"/>
                    <a:pt x="345" y="819192"/>
                  </a:cubicBezTo>
                  <a:cubicBezTo>
                    <a:pt x="90947" y="874323"/>
                    <a:pt x="194998" y="903393"/>
                    <a:pt x="301050" y="903203"/>
                  </a:cubicBezTo>
                  <a:cubicBezTo>
                    <a:pt x="621376" y="903146"/>
                    <a:pt x="881027" y="643456"/>
                    <a:pt x="881027" y="323130"/>
                  </a:cubicBezTo>
                  <a:cubicBezTo>
                    <a:pt x="881008" y="207945"/>
                    <a:pt x="846547" y="95394"/>
                    <a:pt x="782062" y="-53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21B6EA-C7E0-433D-8DF8-90B8BE12D865}"/>
                </a:ext>
              </a:extLst>
            </p:cNvPr>
            <p:cNvSpPr/>
            <p:nvPr/>
          </p:nvSpPr>
          <p:spPr>
            <a:xfrm>
              <a:off x="5514593" y="2848354"/>
              <a:ext cx="903923" cy="880206"/>
            </a:xfrm>
            <a:custGeom>
              <a:avLst/>
              <a:gdLst>
                <a:gd name="connsiteX0" fmla="*/ 316290 w 903923"/>
                <a:gd name="connsiteY0" fmla="*/ 322655 h 880206"/>
                <a:gd name="connsiteX1" fmla="*/ 688528 w 903923"/>
                <a:gd name="connsiteY1" fmla="*/ 98532 h 880206"/>
                <a:gd name="connsiteX2" fmla="*/ 904269 w 903923"/>
                <a:gd name="connsiteY2" fmla="*/ 98532 h 880206"/>
                <a:gd name="connsiteX3" fmla="*/ 580419 w 903923"/>
                <a:gd name="connsiteY3" fmla="*/ -52 h 880206"/>
                <a:gd name="connsiteX4" fmla="*/ 346 w 903923"/>
                <a:gd name="connsiteY4" fmla="*/ 579926 h 880206"/>
                <a:gd name="connsiteX5" fmla="*/ 84071 w 903923"/>
                <a:gd name="connsiteY5" fmla="*/ 880154 h 880206"/>
                <a:gd name="connsiteX6" fmla="*/ 316290 w 903923"/>
                <a:gd name="connsiteY6" fmla="*/ 322655 h 88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3923" h="880206">
                  <a:moveTo>
                    <a:pt x="316290" y="322655"/>
                  </a:moveTo>
                  <a:cubicBezTo>
                    <a:pt x="428686" y="210260"/>
                    <a:pt x="560892" y="130631"/>
                    <a:pt x="688528" y="98532"/>
                  </a:cubicBezTo>
                  <a:cubicBezTo>
                    <a:pt x="769585" y="78149"/>
                    <a:pt x="843118" y="78339"/>
                    <a:pt x="904269" y="98532"/>
                  </a:cubicBezTo>
                  <a:cubicBezTo>
                    <a:pt x="808590" y="34059"/>
                    <a:pt x="695795" y="-277"/>
                    <a:pt x="580419" y="-52"/>
                  </a:cubicBezTo>
                  <a:cubicBezTo>
                    <a:pt x="260093" y="-52"/>
                    <a:pt x="403" y="259598"/>
                    <a:pt x="346" y="579926"/>
                  </a:cubicBezTo>
                  <a:cubicBezTo>
                    <a:pt x="165" y="685786"/>
                    <a:pt x="29131" y="789666"/>
                    <a:pt x="84071" y="880154"/>
                  </a:cubicBezTo>
                  <a:cubicBezTo>
                    <a:pt x="52638" y="721086"/>
                    <a:pt x="138363" y="500868"/>
                    <a:pt x="316290" y="322655"/>
                  </a:cubicBezTo>
                  <a:close/>
                </a:path>
              </a:pathLst>
            </a:custGeom>
            <a:solidFill>
              <a:srgbClr val="F273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915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60" r:id="rId3"/>
    <p:sldLayoutId id="2147483663" r:id="rId4"/>
    <p:sldLayoutId id="2147483650" r:id="rId5"/>
    <p:sldLayoutId id="2147483665" r:id="rId6"/>
    <p:sldLayoutId id="2147483667" r:id="rId7"/>
    <p:sldLayoutId id="2147483668" r:id="rId8"/>
    <p:sldLayoutId id="2147483664" r:id="rId9"/>
    <p:sldLayoutId id="2147483662" r:id="rId10"/>
    <p:sldLayoutId id="2147483652" r:id="rId11"/>
    <p:sldLayoutId id="2147483653" r:id="rId12"/>
    <p:sldLayoutId id="2147483654" r:id="rId13"/>
    <p:sldLayoutId id="2147483655" r:id="rId14"/>
    <p:sldLayoutId id="2147483666" r:id="rId15"/>
    <p:sldLayoutId id="2147483656" r:id="rId16"/>
    <p:sldLayoutId id="2147483657" r:id="rId17"/>
    <p:sldLayoutId id="2147483658" r:id="rId18"/>
    <p:sldLayoutId id="2147483659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F2732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8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.b-colla.jp/becoll/master/genbatop.php?actioncode=201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0E0C36-FB63-4957-8E55-6E60F205C2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7471" y="1072259"/>
            <a:ext cx="11011422" cy="2387600"/>
          </a:xfrm>
        </p:spPr>
        <p:txBody>
          <a:bodyPr/>
          <a:lstStyle/>
          <a:p>
            <a:pPr algn="ctr"/>
            <a:r>
              <a:rPr lang="en-US" dirty="0" smtClean="0"/>
              <a:t>Sharing con </a:t>
            </a:r>
            <a:r>
              <a:rPr lang="en-US" dirty="0" err="1" smtClean="0"/>
              <a:t>dấu</a:t>
            </a:r>
            <a:r>
              <a:rPr lang="en-US" dirty="0" smtClean="0"/>
              <a:t> </a:t>
            </a:r>
            <a:r>
              <a:rPr lang="en-US" dirty="0" err="1" smtClean="0"/>
              <a:t>dự</a:t>
            </a:r>
            <a:r>
              <a:rPr lang="en-US" dirty="0" smtClean="0"/>
              <a:t> </a:t>
            </a:r>
            <a:r>
              <a:rPr lang="en-US" dirty="0" err="1" smtClean="0"/>
              <a:t>án</a:t>
            </a:r>
            <a:r>
              <a:rPr lang="en-US" dirty="0" smtClean="0"/>
              <a:t> </a:t>
            </a:r>
            <a:r>
              <a:rPr lang="en-US" dirty="0" err="1" smtClean="0"/>
              <a:t>Bei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BF075C9-2CCF-4488-912A-C4F430AB4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2939" y="5202238"/>
            <a:ext cx="9144000" cy="1655762"/>
          </a:xfrm>
        </p:spPr>
        <p:txBody>
          <a:bodyPr/>
          <a:lstStyle/>
          <a:p>
            <a:r>
              <a:rPr lang="en-US" dirty="0"/>
              <a:t>Nguyễn Viết Mạnh – DU10 – </a:t>
            </a:r>
            <a:r>
              <a:rPr lang="en-US" dirty="0" err="1" smtClean="0"/>
              <a:t>Bei’s</a:t>
            </a:r>
            <a:r>
              <a:rPr lang="en-US" dirty="0" smtClean="0"/>
              <a:t> member</a:t>
            </a:r>
            <a:endParaRPr lang="en-US" dirty="0"/>
          </a:p>
          <a:p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1AADAB8-7B50-4C67-82EE-F59BB18A7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03/07/2023</a:t>
            </a:r>
          </a:p>
        </p:txBody>
      </p:sp>
    </p:spTree>
    <p:extLst>
      <p:ext uri="{BB962C8B-B14F-4D97-AF65-F5344CB8AC3E}">
        <p14:creationId xmlns:p14="http://schemas.microsoft.com/office/powerpoint/2010/main" val="384128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62477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812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b="0" i="0" u="none" strike="noStrike" cap="none" dirty="0" err="1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Nội</a:t>
            </a:r>
            <a:r>
              <a:rPr lang="en-US" sz="3200" b="0" i="0" u="none" strike="noStrike" cap="none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dung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g10830a8e95d_0_0"/>
          <p:cNvSpPr txBox="1"/>
          <p:nvPr/>
        </p:nvSpPr>
        <p:spPr>
          <a:xfrm>
            <a:off x="962475" y="1582275"/>
            <a:ext cx="72870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Con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dấu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là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gì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vi-VN" sz="2400" dirty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Các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loại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con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dấu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vi-VN" sz="2400" dirty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Cài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đặt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,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chỉnh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sửa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con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dấu</a:t>
            </a:r>
            <a:endParaRPr lang="en-US" sz="2400" dirty="0" smtClean="0">
              <a:solidFill>
                <a:srgbClr val="160976"/>
              </a:solidFill>
              <a:ea typeface="Lato"/>
              <a:cs typeface="Lato"/>
              <a:sym typeface="Lato"/>
            </a:endParaRPr>
          </a:p>
          <a:p>
            <a:pPr marL="457200" lvl="0" indent="-381000">
              <a:lnSpc>
                <a:spcPct val="150000"/>
              </a:lnSpc>
              <a:buClr>
                <a:srgbClr val="160976"/>
              </a:buClr>
              <a:buSzPts val="2400"/>
              <a:buFont typeface="Lato"/>
              <a:buAutoNum type="arabicPeriod"/>
            </a:pP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Tìm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hiểu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cơ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bản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source code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hàm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gọi</a:t>
            </a:r>
            <a:r>
              <a:rPr lang="en-US" sz="2400" dirty="0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 con </a:t>
            </a:r>
            <a:r>
              <a:rPr lang="en-US" sz="2400" dirty="0" err="1" smtClean="0">
                <a:solidFill>
                  <a:srgbClr val="160976"/>
                </a:solidFill>
                <a:ea typeface="Lato"/>
                <a:cs typeface="Lato"/>
                <a:sym typeface="Lato"/>
              </a:rPr>
              <a:t>dấu</a:t>
            </a:r>
            <a:endParaRPr lang="vi-VN" sz="2400" dirty="0">
              <a:solidFill>
                <a:srgbClr val="160976"/>
              </a:solidFill>
              <a:ea typeface="Lato"/>
              <a:cs typeface="Lato"/>
              <a:sym typeface="Lato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4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32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Con dấu là gì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498" y="2243333"/>
            <a:ext cx="8839200" cy="2266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511" y="4710699"/>
            <a:ext cx="4067175" cy="169545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85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Các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loại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624" y="1984293"/>
            <a:ext cx="7242132" cy="18573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511" y="4710699"/>
            <a:ext cx="4067175" cy="1695450"/>
          </a:xfrm>
          <a:prstGeom prst="rect">
            <a:avLst/>
          </a:prstGeom>
        </p:spPr>
      </p:pic>
      <p:sp>
        <p:nvSpPr>
          <p:cNvPr id="5" name="Google Shape;202;g10830a8e95d_0_0"/>
          <p:cNvSpPr/>
          <p:nvPr/>
        </p:nvSpPr>
        <p:spPr>
          <a:xfrm>
            <a:off x="912373" y="1424917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Dạng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bảng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,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dành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nhiều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đối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tượng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có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thể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đóng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Dạng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cá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nhân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,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dành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1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đối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tượng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đóng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6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Cài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đặt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5" name="Google Shape;202;g10830a8e95d_0_0"/>
          <p:cNvSpPr/>
          <p:nvPr/>
        </p:nvSpPr>
        <p:spPr>
          <a:xfrm>
            <a:off x="912373" y="1424917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Tạo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hiện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trường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mới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dụng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các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form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mà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KH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đã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cài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đặt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sẵn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en-US" sz="2000" dirty="0" smtClean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  <a:hlinkClick r:id="rId3"/>
              </a:rPr>
              <a:t>https://</a:t>
            </a:r>
            <a:r>
              <a:rPr lang="vi-VN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  <a:hlinkClick r:id="rId3"/>
              </a:rPr>
              <a:t>dev.b-colla.jp/becoll/master/genbatop.php?actioncode=2011</a:t>
            </a:r>
            <a:endParaRPr lang="en-US" sz="2000" dirty="0" smtClean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Demo</a:t>
            </a:r>
          </a:p>
          <a:p>
            <a:pPr marL="342900" lvl="0" indent="-342900">
              <a:lnSpc>
                <a:spcPct val="128125"/>
              </a:lnSpc>
              <a:buClr>
                <a:srgbClr val="000000"/>
              </a:buClr>
              <a:buSzPts val="3200"/>
              <a:buFontTx/>
              <a:buChar char="-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08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5" name="Google Shape;202;g10830a8e95d_0_0"/>
          <p:cNvSpPr/>
          <p:nvPr/>
        </p:nvSpPr>
        <p:spPr>
          <a:xfrm>
            <a:off x="912373" y="1424917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Với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dạng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bảng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: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dụng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user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tạo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form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để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sau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khi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user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đó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đã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approve</a:t>
            </a:r>
          </a:p>
          <a:p>
            <a:pPr marL="342900" lvl="0" indent="-342900">
              <a:lnSpc>
                <a:spcPct val="128125"/>
              </a:lnSpc>
              <a:buClr>
                <a:srgbClr val="000000"/>
              </a:buClr>
              <a:buSzPts val="3200"/>
              <a:buFontTx/>
              <a:buChar char="-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60" y="2717284"/>
            <a:ext cx="8315325" cy="24574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995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5" name="Google Shape;202;g10830a8e95d_0_0"/>
          <p:cNvSpPr/>
          <p:nvPr/>
        </p:nvSpPr>
        <p:spPr>
          <a:xfrm>
            <a:off x="912373" y="1424917"/>
            <a:ext cx="8627700" cy="842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Với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con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dạng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cá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nhân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: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dụng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user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hiện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tại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đã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đăng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nhập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để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chỉnh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sửa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khi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chuẩn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bị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approve</a:t>
            </a:r>
          </a:p>
          <a:p>
            <a:pPr marL="342900" lvl="0" indent="-342900">
              <a:lnSpc>
                <a:spcPct val="128125"/>
              </a:lnSpc>
              <a:buClr>
                <a:srgbClr val="000000"/>
              </a:buClr>
              <a:buSzPts val="3200"/>
              <a:buFontTx/>
              <a:buChar char="-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149" y="2518260"/>
            <a:ext cx="4010025" cy="12287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307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830a8e95d_0_0"/>
          <p:cNvSpPr/>
          <p:nvPr/>
        </p:nvSpPr>
        <p:spPr>
          <a:xfrm>
            <a:off x="912373" y="555868"/>
            <a:ext cx="9772328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32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Tìm hiểu </a:t>
            </a:r>
            <a:r>
              <a:rPr lang="vi-VN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source </a:t>
            </a:r>
            <a:r>
              <a:rPr lang="vi-VN" sz="32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code </a:t>
            </a:r>
            <a:r>
              <a:rPr lang="vi-VN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hàm </a:t>
            </a:r>
            <a:r>
              <a:rPr lang="vi-VN" sz="32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con </a:t>
            </a:r>
            <a:r>
              <a:rPr lang="vi-VN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dấu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dạng</a:t>
            </a:r>
            <a:r>
              <a:rPr lang="en-US" sz="32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 </a:t>
            </a:r>
            <a:r>
              <a:rPr lang="en-US" sz="32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bảng</a:t>
            </a:r>
            <a:endParaRPr lang="vi-VN" sz="32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5" name="Google Shape;202;g10830a8e95d_0_0"/>
          <p:cNvSpPr/>
          <p:nvPr/>
        </p:nvSpPr>
        <p:spPr>
          <a:xfrm>
            <a:off x="912373" y="1984966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function echoSignTable(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$signsInfo,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$loginUser,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$hanEditFlg = false,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$titleId = "",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$dispProviso = false,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$regionID = "",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$canBeUnion = '0',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	$masterID = ""</a:t>
            </a:r>
          </a:p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vi-VN" sz="2000" dirty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	)</a:t>
            </a:r>
          </a:p>
        </p:txBody>
      </p:sp>
      <p:sp>
        <p:nvSpPr>
          <p:cNvPr id="7" name="Google Shape;202;g10830a8e95d_0_0"/>
          <p:cNvSpPr/>
          <p:nvPr/>
        </p:nvSpPr>
        <p:spPr>
          <a:xfrm>
            <a:off x="912373" y="44016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2373" y="6237962"/>
            <a:ext cx="3459211" cy="47598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202;g10830a8e95d_0_0"/>
          <p:cNvSpPr/>
          <p:nvPr/>
        </p:nvSpPr>
        <p:spPr>
          <a:xfrm>
            <a:off x="912373" y="1473999"/>
            <a:ext cx="86277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9" name="Google Shape;202;g10830a8e95d_0_0"/>
          <p:cNvSpPr/>
          <p:nvPr/>
        </p:nvSpPr>
        <p:spPr>
          <a:xfrm>
            <a:off x="912372" y="1424917"/>
            <a:ext cx="10198213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lnSpc>
                <a:spcPct val="128125"/>
              </a:lnSpc>
              <a:buClr>
                <a:srgbClr val="000000"/>
              </a:buClr>
              <a:buSzPts val="3200"/>
            </a:pP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- 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File: 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BeingCollaboration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\web\</a:t>
            </a:r>
            <a:r>
              <a:rPr lang="en-US" sz="2000" dirty="0" err="1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genba_wan_ssl</a:t>
            </a:r>
            <a:r>
              <a:rPr lang="en-US" sz="2000" dirty="0" smtClean="0">
                <a:solidFill>
                  <a:srgbClr val="351C75"/>
                </a:solidFill>
                <a:latin typeface="Lato Black"/>
                <a:ea typeface="Lato Black"/>
                <a:cs typeface="Lato Black"/>
                <a:sym typeface="Lato Black"/>
              </a:rPr>
              <a:t>\include\circular\crcl_rep_vwfunc2.phl</a:t>
            </a:r>
            <a:endParaRPr lang="en-US" sz="2000" dirty="0" smtClean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  <a:p>
            <a:pPr marL="342900" lvl="0" indent="-342900">
              <a:lnSpc>
                <a:spcPct val="128125"/>
              </a:lnSpc>
              <a:buClr>
                <a:srgbClr val="000000"/>
              </a:buClr>
              <a:buSzPts val="3200"/>
              <a:buFontTx/>
              <a:buChar char="-"/>
            </a:pPr>
            <a:endParaRPr lang="vi-VN" sz="2000" dirty="0">
              <a:solidFill>
                <a:srgbClr val="351C75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  <p:extLst>
      <p:ext uri="{BB962C8B-B14F-4D97-AF65-F5344CB8AC3E}">
        <p14:creationId xmlns:p14="http://schemas.microsoft.com/office/powerpoint/2010/main" val="3620146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5" name="Google Shape;335;g1085ccad103_1_147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0"/>
            <a:ext cx="12192001" cy="6857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65262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F27323"/>
      </a:dk1>
      <a:lt1>
        <a:sysClr val="window" lastClr="FFFFFF"/>
      </a:lt1>
      <a:dk2>
        <a:srgbClr val="000000"/>
      </a:dk2>
      <a:lt2>
        <a:srgbClr val="FFFFFF"/>
      </a:lt2>
      <a:accent1>
        <a:srgbClr val="F27323"/>
      </a:accent1>
      <a:accent2>
        <a:srgbClr val="F79520"/>
      </a:accent2>
      <a:accent3>
        <a:srgbClr val="A5A5A5"/>
      </a:accent3>
      <a:accent4>
        <a:srgbClr val="FFC000"/>
      </a:accent4>
      <a:accent5>
        <a:srgbClr val="C55A11"/>
      </a:accent5>
      <a:accent6>
        <a:srgbClr val="034A90"/>
      </a:accent6>
      <a:hlink>
        <a:srgbClr val="0563C1"/>
      </a:hlink>
      <a:folHlink>
        <a:srgbClr val="954F72"/>
      </a:folHlink>
    </a:clrScheme>
    <a:fontScheme name="Custom 1">
      <a:majorFont>
        <a:latin typeface="Chakra Petch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173</Words>
  <Application>Microsoft Office PowerPoint</Application>
  <PresentationFormat>Widescreen</PresentationFormat>
  <Paragraphs>32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Chakra Petch</vt:lpstr>
      <vt:lpstr>Lato</vt:lpstr>
      <vt:lpstr>Lato Black</vt:lpstr>
      <vt:lpstr>Arial</vt:lpstr>
      <vt:lpstr>Calibri</vt:lpstr>
      <vt:lpstr>Office Theme</vt:lpstr>
      <vt:lpstr>Sharing con dấu dự án Bei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 Pc</dc:creator>
  <cp:lastModifiedBy>Nguyen Viet Manh</cp:lastModifiedBy>
  <cp:revision>55</cp:revision>
  <dcterms:created xsi:type="dcterms:W3CDTF">2023-03-06T10:25:53Z</dcterms:created>
  <dcterms:modified xsi:type="dcterms:W3CDTF">2023-07-10T02:56:39Z</dcterms:modified>
</cp:coreProperties>
</file>

<file path=docProps/thumbnail.jpeg>
</file>